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5" r:id="rId3"/>
    <p:sldId id="26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9C8AE-8B9C-4BF8-B7AF-A3114EC99FC8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A0642-FF2B-4209-94C0-3AB74A438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15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9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78: </a:t>
            </a:r>
            <a:r>
              <a:rPr lang="es-ES_tradnl" altLang="en-US" dirty="0"/>
              <a:t>¿De qué nacionalidad eres?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  <a:endParaRPr lang="es-ES_tradnl" altLang="en-US" u="sng" dirty="0"/>
          </a:p>
          <a:p>
            <a:r>
              <a:rPr lang="es-ES_tradnl" altLang="en-US" dirty="0"/>
              <a:t>Completa con la nacionalidad correcta:</a:t>
            </a:r>
          </a:p>
          <a:p>
            <a:pPr>
              <a:buFontTx/>
              <a:buNone/>
            </a:pPr>
            <a:r>
              <a:rPr lang="es-ES_tradnl" altLang="en-US" dirty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dirty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dirty="0"/>
              <a:t>3. Los amigos de Luis son de Santiago de Chile. Ellos son ________________.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2238"/>
            <a:ext cx="8991600" cy="65071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smtClean="0"/>
              <a:t>: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de comer ustedes?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hablar con tus abuelos?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ustedes de tomar un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ver un programa de televisión?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tus amigos de navegar el Internet?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69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60438"/>
            <a:ext cx="8915400" cy="5668962"/>
          </a:xfrm>
        </p:spPr>
        <p:txBody>
          <a:bodyPr/>
          <a:lstStyle/>
          <a:p>
            <a:r>
              <a:rPr lang="es-ES_tradnl" altLang="en-US" dirty="0"/>
              <a:t>Leer </a:t>
            </a:r>
            <a:r>
              <a:rPr lang="es-ES_tradnl" altLang="en-US" dirty="0" smtClean="0"/>
              <a:t>la </a:t>
            </a:r>
            <a:r>
              <a:rPr lang="es-ES_tradnl" altLang="en-US" smtClean="0"/>
              <a:t>hoja distribuida </a:t>
            </a:r>
            <a:r>
              <a:rPr lang="es-ES_tradnl" altLang="en-US" u="sng" smtClean="0"/>
              <a:t>Al </a:t>
            </a:r>
            <a:r>
              <a:rPr lang="es-ES_tradnl" altLang="en-US" u="sng"/>
              <a:t>teléfono</a:t>
            </a:r>
            <a:r>
              <a:rPr lang="es-ES_tradnl" altLang="en-US"/>
              <a:t> </a:t>
            </a:r>
            <a:r>
              <a:rPr lang="es-ES_tradnl" altLang="en-US" smtClean="0"/>
              <a:t>p.144</a:t>
            </a:r>
            <a:endParaRPr lang="es-ES_tradnl" altLang="en-US" dirty="0" smtClean="0"/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 </a:t>
            </a:r>
            <a:r>
              <a:rPr lang="es-ES_tradnl" altLang="en-US" u="sng" dirty="0"/>
              <a:t>Ejercicio </a:t>
            </a:r>
            <a:r>
              <a:rPr lang="es-ES_tradnl" altLang="en-US" u="sng" dirty="0" smtClean="0"/>
              <a:t>A-C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145 </a:t>
            </a:r>
            <a:r>
              <a:rPr lang="es-ES_tradnl" altLang="en-US" dirty="0"/>
              <a:t>(1-8)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/>
              <a:t>ONLINE </a:t>
            </a:r>
            <a:r>
              <a:rPr lang="es-ES_tradnl" altLang="en-US" dirty="0" smtClean="0"/>
              <a:t>QUIZ DUE SUNDAY AT MIDNIGHT!</a:t>
            </a:r>
            <a:endParaRPr lang="es-ES_tradnl" altLang="en-US" dirty="0"/>
          </a:p>
          <a:p>
            <a:pPr lvl="1"/>
            <a:r>
              <a:rPr lang="es-ES_tradnl" altLang="en-US" dirty="0">
                <a:hlinkClick r:id="rId2"/>
              </a:rPr>
              <a:t>www.glencoe.com</a:t>
            </a:r>
            <a:endParaRPr lang="es-ES_tradnl" altLang="en-US" dirty="0"/>
          </a:p>
          <a:p>
            <a:pPr lvl="1"/>
            <a:r>
              <a:rPr lang="es-ES_tradnl" altLang="en-US" dirty="0" err="1"/>
              <a:t>QuickPassCode</a:t>
            </a:r>
            <a:r>
              <a:rPr lang="es-ES_tradnl" altLang="en-US" dirty="0"/>
              <a:t>: </a:t>
            </a:r>
            <a:r>
              <a:rPr lang="es-ES_tradnl" altLang="en-US" b="1" dirty="0" smtClean="0"/>
              <a:t>ASD4003c4</a:t>
            </a:r>
            <a:endParaRPr lang="es-ES_tradnl" altLang="en-US" b="1" dirty="0"/>
          </a:p>
          <a:p>
            <a:pPr lvl="2"/>
            <a:r>
              <a:rPr lang="es-ES_tradnl" altLang="en-US" dirty="0" err="1"/>
              <a:t>Under</a:t>
            </a:r>
            <a:r>
              <a:rPr lang="es-ES_tradnl" altLang="en-US" dirty="0"/>
              <a:t> “</a:t>
            </a:r>
            <a:r>
              <a:rPr lang="es-ES_tradnl" altLang="en-US" dirty="0" err="1"/>
              <a:t>Grammar</a:t>
            </a:r>
            <a:r>
              <a:rPr lang="es-ES_tradnl" altLang="en-US" dirty="0"/>
              <a:t> </a:t>
            </a:r>
            <a:r>
              <a:rPr lang="es-ES_tradnl" altLang="en-US" dirty="0" err="1"/>
              <a:t>Practice</a:t>
            </a:r>
            <a:r>
              <a:rPr lang="es-ES_tradnl" altLang="en-US" dirty="0"/>
              <a:t>”</a:t>
            </a:r>
          </a:p>
          <a:p>
            <a:pPr lvl="3"/>
            <a:r>
              <a:rPr lang="es-ES_tradnl" altLang="en-US" dirty="0"/>
              <a:t>Complete GRAMATICA SELF-CHECK </a:t>
            </a:r>
            <a:r>
              <a:rPr lang="es-ES_tradnl" altLang="en-US" dirty="0" smtClean="0"/>
              <a:t>QUIZ</a:t>
            </a:r>
          </a:p>
          <a:p>
            <a:pPr lvl="4"/>
            <a:r>
              <a:rPr lang="es-ES_tradnl" altLang="en-US" dirty="0" err="1" smtClean="0"/>
              <a:t>Section</a:t>
            </a:r>
            <a:r>
              <a:rPr lang="es-ES_tradnl" altLang="en-US" dirty="0" smtClean="0"/>
              <a:t> ID: </a:t>
            </a:r>
            <a:r>
              <a:rPr lang="es-ES_tradnl" altLang="en-US" u="sng" dirty="0" smtClean="0"/>
              <a:t>702</a:t>
            </a:r>
            <a:endParaRPr lang="es-ES_tradnl" altLang="en-US" dirty="0" smtClean="0"/>
          </a:p>
          <a:p>
            <a:pPr lvl="4"/>
            <a:r>
              <a:rPr lang="es-ES_tradnl" altLang="en-US" dirty="0" err="1" smtClean="0"/>
              <a:t>Teacher</a:t>
            </a:r>
            <a:r>
              <a:rPr lang="es-ES_tradnl" altLang="en-US" dirty="0" smtClean="0"/>
              <a:t> email: </a:t>
            </a:r>
            <a:r>
              <a:rPr lang="es-ES_tradnl" altLang="en-US" i="1" dirty="0" smtClean="0"/>
              <a:t>hzumaeta@renaissancecharter.org</a:t>
            </a:r>
            <a:endParaRPr lang="es-ES_tradnl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286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156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llamo_________ Clase 702 La fecha es el 9 de mayo del 2014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16</cp:revision>
  <cp:lastPrinted>2014-05-09T15:58:41Z</cp:lastPrinted>
  <dcterms:created xsi:type="dcterms:W3CDTF">2011-04-05T18:05:51Z</dcterms:created>
  <dcterms:modified xsi:type="dcterms:W3CDTF">2014-05-12T20:50:35Z</dcterms:modified>
</cp:coreProperties>
</file>